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/>
  </p:cmAuthor>
  <p:cmAuthor id="2" name="Rose Malcolm" initials="RM [2]" lastIdx="7" clrIdx="1">
    <p:extLst/>
  </p:cmAuthor>
  <p:cmAuthor id="3" name="Ramesh Sannareddy" initials="RS" lastIdx="7" clrIdx="2">
    <p:extLst/>
  </p:cmAuthor>
  <p:cmAuthor id="4" name="UPKAR LIDDER" initials="UL" lastIdx="2" clrIdx="3"/>
  <p:cmAuthor id="5" name="Leon Katsnelson" initials="LK" lastIdx="21" clrIdx="4">
    <p:extLst/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>
        <p:scale>
          <a:sx n="74" d="100"/>
          <a:sy n="74" d="100"/>
        </p:scale>
        <p:origin x="-96" y="-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=""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=""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=""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=""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=""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=""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155be751-a274-42e8-93fb-f39d3b9bccc8"/>
    <ds:schemaRef ds:uri="f80a141d-92ca-4d3d-9308-f7e7b1d44ce8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1238</Words>
  <Application>Microsoft Office PowerPoint</Application>
  <PresentationFormat>Custom</PresentationFormat>
  <Paragraphs>234</Paragraphs>
  <Slides>47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Adrian</cp:lastModifiedBy>
  <cp:revision>199</cp:revision>
  <dcterms:created xsi:type="dcterms:W3CDTF">2021-04-29T18:58:34Z</dcterms:created>
  <dcterms:modified xsi:type="dcterms:W3CDTF">2022-02-16T19:26:18Z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